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12"/>
  </p:notesMasterIdLst>
  <p:sldIdLst>
    <p:sldId id="256" r:id="rId6"/>
    <p:sldId id="257" r:id="rId7"/>
    <p:sldId id="278" r:id="rId8"/>
    <p:sldId id="275" r:id="rId9"/>
    <p:sldId id="276" r:id="rId10"/>
    <p:sldId id="277" r:id="rId11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25-05-2023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hyperlink" Target="https://github.com/hawkinsw/cs3003/tree/main/paradig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CS3003: Lecture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Imperative PLs, variables and binding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Class </a:t>
            </a:r>
            <a:r>
              <a:rPr lang="en-US" dirty="0" err="1">
                <a:cs typeface="Arial"/>
              </a:rPr>
              <a:t>Github</a:t>
            </a:r>
            <a:r>
              <a:rPr lang="en-US" dirty="0">
                <a:cs typeface="Arial"/>
              </a:rPr>
              <a:t>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u="sng" dirty="0">
                <a:effectLst/>
                <a:latin typeface="Lato Extended"/>
                <a:hlinkClick r:id="rId2"/>
              </a:rPr>
              <a:t>https://github.com/hawkinsw/cs3003/tree/main/paradigms</a:t>
            </a: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12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By the end of class today, you will be able to</a:t>
            </a:r>
          </a:p>
          <a:p>
            <a:pPr lvl="1"/>
            <a:r>
              <a:rPr lang="en-US" i="1" dirty="0">
                <a:cs typeface="Times New Roman"/>
              </a:rPr>
              <a:t>define imperative programming languages;</a:t>
            </a:r>
            <a:endParaRPr lang="en-US" dirty="0">
              <a:cs typeface="Times New Roman"/>
            </a:endParaRPr>
          </a:p>
          <a:p>
            <a:pPr lvl="1"/>
            <a:r>
              <a:rPr lang="en-US" i="1" dirty="0">
                <a:cs typeface="Times New Roman"/>
              </a:rPr>
              <a:t>define variable </a:t>
            </a:r>
            <a:r>
              <a:rPr lang="en-US" dirty="0">
                <a:cs typeface="Times New Roman"/>
              </a:rPr>
              <a:t>and</a:t>
            </a:r>
            <a:r>
              <a:rPr lang="en-US" i="1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its</a:t>
            </a:r>
            <a:r>
              <a:rPr lang="en-US" i="1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six characteristics</a:t>
            </a:r>
            <a:r>
              <a:rPr lang="en-US" i="1" dirty="0">
                <a:cs typeface="Times New Roman"/>
              </a:rPr>
              <a:t>; </a:t>
            </a:r>
          </a:p>
          <a:p>
            <a:pPr lvl="1"/>
            <a:r>
              <a:rPr lang="en-US" i="1" dirty="0">
                <a:cs typeface="Times New Roman"/>
              </a:rPr>
              <a:t>define </a:t>
            </a:r>
            <a:r>
              <a:rPr lang="en-US" dirty="0">
                <a:cs typeface="Times New Roman"/>
              </a:rPr>
              <a:t>the concept of </a:t>
            </a:r>
            <a:r>
              <a:rPr lang="en-US" i="1" dirty="0">
                <a:cs typeface="Times New Roman"/>
              </a:rPr>
              <a:t>binding</a:t>
            </a:r>
            <a:r>
              <a:rPr lang="en-US" dirty="0">
                <a:cs typeface="Times New Roman"/>
              </a:rPr>
              <a:t>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80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Imperative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612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cs typeface="Times New Roman"/>
              </a:rPr>
              <a:t>The Big 5!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State, Assignment, Expression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Variables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Conditional statements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Iterative statements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Procedural (</a:t>
            </a:r>
            <a:r>
              <a:rPr lang="en-US" dirty="0" err="1">
                <a:cs typeface="Times New Roman"/>
              </a:rPr>
              <a:t>a.k.a</a:t>
            </a:r>
            <a:r>
              <a:rPr lang="en-US" dirty="0">
                <a:cs typeface="Times New Roman"/>
              </a:rPr>
              <a:t> process) abstraction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35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Imperative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612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cs typeface="Times New Roman"/>
              </a:rPr>
              <a:t>The Big 6!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Type – (-2147483648 </a:t>
            </a:r>
            <a:r>
              <a:rPr lang="en-US">
                <a:cs typeface="Times New Roman"/>
              </a:rPr>
              <a:t>to 2147483647)</a:t>
            </a:r>
            <a:endParaRPr lang="en-US" dirty="0">
              <a:cs typeface="Times New Roman"/>
            </a:endParaRP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Name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Scope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Lifetime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Address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Value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42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Imperative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6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Times New Roman"/>
              </a:rPr>
              <a:t>Bindings</a:t>
            </a:r>
          </a:p>
          <a:p>
            <a:pPr marL="514350" indent="-514350">
              <a:buAutoNum type="arabicPeriod"/>
            </a:pPr>
            <a:r>
              <a:rPr lang="en-US" dirty="0">
                <a:cs typeface="Times New Roman"/>
              </a:rPr>
              <a:t>Type Bindings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	a. Static type binding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	b. Dynamic type binding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858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689</TotalTime>
  <Words>121</Words>
  <Application>Microsoft Office PowerPoint</Application>
  <PresentationFormat>On-screen Show (16:9)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Lato Extended</vt:lpstr>
      <vt:lpstr>Times New Roman</vt:lpstr>
      <vt:lpstr>Office Theme</vt:lpstr>
      <vt:lpstr>Office Theme</vt:lpstr>
      <vt:lpstr>CS3003: Lecture 5</vt:lpstr>
      <vt:lpstr>Class Github Repo</vt:lpstr>
      <vt:lpstr>Learning Objectives</vt:lpstr>
      <vt:lpstr>Imperative Programming</vt:lpstr>
      <vt:lpstr>Imperative Programming</vt:lpstr>
      <vt:lpstr>Imperative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Hrishikesh Bhide</cp:lastModifiedBy>
  <cp:revision>358</cp:revision>
  <cp:lastPrinted>2022-08-31T14:04:55Z</cp:lastPrinted>
  <dcterms:created xsi:type="dcterms:W3CDTF">2010-04-12T23:12:02Z</dcterms:created>
  <dcterms:modified xsi:type="dcterms:W3CDTF">2023-05-25T15:47:49Z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